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Lst>
  <p:notesMasterIdLst>
    <p:notesMasterId r:id="rId13"/>
  </p:notesMasterIdLst>
  <p:handoutMasterIdLst>
    <p:handoutMasterId r:id="rId14"/>
  </p:handoutMasterIdLst>
  <p:sldIdLst>
    <p:sldId id="256" r:id="rId5"/>
    <p:sldId id="266" r:id="rId6"/>
    <p:sldId id="302" r:id="rId7"/>
    <p:sldId id="308" r:id="rId8"/>
    <p:sldId id="310" r:id="rId9"/>
    <p:sldId id="306" r:id="rId10"/>
    <p:sldId id="312" r:id="rId11"/>
    <p:sldId id="313" r:id="rId12"/>
  </p:sldIdLst>
  <p:sldSz cx="12192000" cy="6858000"/>
  <p:notesSz cx="6858000" cy="9144000"/>
  <p:embeddedFontLst>
    <p:embeddedFont>
      <p:font typeface="Avenir Next LT Pro" panose="020B0504020202020204" pitchFamily="34" charset="77"/>
      <p:regular r:id="rId15"/>
      <p:bold r:id="rId16"/>
      <p:italic r:id="rId17"/>
      <p:boldItalic r:id="rId18"/>
    </p:embeddedFont>
    <p:embeddedFont>
      <p:font typeface="Calibri" panose="020F0502020204030204" pitchFamily="34" charset="0"/>
      <p:regular r:id="rId19"/>
      <p:bold r:id="rId20"/>
      <p:italic r:id="rId21"/>
      <p:boldItalic r:id="rId22"/>
    </p:embeddedFont>
  </p:embeddedFontLst>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8" autoAdjust="0"/>
    <p:restoredTop sz="65930" autoAdjust="0"/>
  </p:normalViewPr>
  <p:slideViewPr>
    <p:cSldViewPr snapToGrid="0">
      <p:cViewPr varScale="1">
        <p:scale>
          <a:sx n="72" d="100"/>
          <a:sy n="72" d="100"/>
        </p:scale>
        <p:origin x="2096" y="20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 Id="rId22"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91B07DD3-8E0C-4A50-B5FE-ABD362AD454B}" type="datetime1">
              <a:rPr lang="en-GB" smtClean="0"/>
              <a:t>14/03/2023</a:t>
            </a:fld>
            <a:endParaRPr lang="en-GB"/>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1DE7DFA-63CC-4ED7-B30E-ACF88B4B8932}" type="slidenum">
              <a:rPr lang="en-GB" smtClean="0"/>
              <a:t>‹#›</a:t>
            </a:fld>
            <a:endParaRPr lang="en-GB"/>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CED090A-610C-4D83-921E-93394EF804D0}" type="datetime1">
              <a:rPr lang="en-GB" noProof="0" smtClean="0"/>
              <a:t>14/03/2023</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8C5307-140F-447F-BCBA-BB92E3A2906B}" type="slidenum">
              <a:rPr lang="en-GB" noProof="0" smtClean="0"/>
              <a:t>‹#›</a:t>
            </a:fld>
            <a:endParaRPr lang="en-GB" noProof="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798C5307-140F-447F-BCBA-BB92E3A2906B}" type="slidenum">
              <a:rPr lang="en-GB" smtClean="0"/>
              <a:t>1</a:t>
            </a:fld>
            <a:endParaRPr lang="en-GB"/>
          </a:p>
        </p:txBody>
      </p:sp>
    </p:spTree>
    <p:extLst>
      <p:ext uri="{BB962C8B-B14F-4D97-AF65-F5344CB8AC3E}">
        <p14:creationId xmlns:p14="http://schemas.microsoft.com/office/powerpoint/2010/main" val="1039897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GB" sz="1200" b="0" i="0" u="none" strike="noStrike" kern="1200" cap="none" spc="0" normalizeH="0" baseline="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798C5307-140F-447F-BCBA-BB92E3A2906B}" type="slidenum">
              <a:rPr lang="en-GB" noProof="0" smtClean="0"/>
              <a:t>3</a:t>
            </a:fld>
            <a:endParaRPr lang="en-GB" noProof="0"/>
          </a:p>
        </p:txBody>
      </p:sp>
    </p:spTree>
    <p:extLst>
      <p:ext uri="{BB962C8B-B14F-4D97-AF65-F5344CB8AC3E}">
        <p14:creationId xmlns:p14="http://schemas.microsoft.com/office/powerpoint/2010/main" val="2412583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798C5307-140F-447F-BCBA-BB92E3A2906B}" type="slidenum">
              <a:rPr lang="en-GB" noProof="0" smtClean="0"/>
              <a:t>4</a:t>
            </a:fld>
            <a:endParaRPr lang="en-GB" noProof="0"/>
          </a:p>
        </p:txBody>
      </p:sp>
    </p:spTree>
    <p:extLst>
      <p:ext uri="{BB962C8B-B14F-4D97-AF65-F5344CB8AC3E}">
        <p14:creationId xmlns:p14="http://schemas.microsoft.com/office/powerpoint/2010/main" val="3740292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plan can be a map, pictorial, or written, however, you want it!</a:t>
            </a:r>
          </a:p>
        </p:txBody>
      </p:sp>
      <p:sp>
        <p:nvSpPr>
          <p:cNvPr id="4" name="Slide Number Placeholder 3"/>
          <p:cNvSpPr>
            <a:spLocks noGrp="1"/>
          </p:cNvSpPr>
          <p:nvPr>
            <p:ph type="sldNum" sz="quarter" idx="5"/>
          </p:nvPr>
        </p:nvSpPr>
        <p:spPr/>
        <p:txBody>
          <a:bodyPr/>
          <a:lstStyle/>
          <a:p>
            <a:pPr rtl="0"/>
            <a:fld id="{798C5307-140F-447F-BCBA-BB92E3A2906B}" type="slidenum">
              <a:rPr lang="en-GB" noProof="0" smtClean="0"/>
              <a:t>5</a:t>
            </a:fld>
            <a:endParaRPr lang="en-GB" noProof="0"/>
          </a:p>
        </p:txBody>
      </p:sp>
    </p:spTree>
    <p:extLst>
      <p:ext uri="{BB962C8B-B14F-4D97-AF65-F5344CB8AC3E}">
        <p14:creationId xmlns:p14="http://schemas.microsoft.com/office/powerpoint/2010/main" val="31851141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798C5307-140F-447F-BCBA-BB92E3A2906B}" type="slidenum">
              <a:rPr lang="en-GB" noProof="0" smtClean="0"/>
              <a:t>6</a:t>
            </a:fld>
            <a:endParaRPr lang="en-GB" noProof="0"/>
          </a:p>
        </p:txBody>
      </p:sp>
    </p:spTree>
    <p:extLst>
      <p:ext uri="{BB962C8B-B14F-4D97-AF65-F5344CB8AC3E}">
        <p14:creationId xmlns:p14="http://schemas.microsoft.com/office/powerpoint/2010/main" val="1231260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798C5307-140F-447F-BCBA-BB92E3A2906B}" type="slidenum">
              <a:rPr lang="en-GB" noProof="0" smtClean="0"/>
              <a:t>8</a:t>
            </a:fld>
            <a:endParaRPr lang="en-GB" noProof="0"/>
          </a:p>
        </p:txBody>
      </p:sp>
    </p:spTree>
    <p:extLst>
      <p:ext uri="{BB962C8B-B14F-4D97-AF65-F5344CB8AC3E}">
        <p14:creationId xmlns:p14="http://schemas.microsoft.com/office/powerpoint/2010/main" val="2756745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rtlCol="0" anchor="t">
            <a:normAutofit/>
          </a:bodyPr>
          <a:lstStyle>
            <a:lvl1pPr>
              <a:defRPr sz="8500" spc="-20" baseline="0">
                <a:solidFill>
                  <a:schemeClr val="bg1"/>
                </a:solidFill>
              </a:defRPr>
            </a:lvl1pPr>
          </a:lstStyle>
          <a:p>
            <a:pPr rtl="0"/>
            <a:r>
              <a:rPr lang="en-GB" noProof="0"/>
              <a:t>Click to edit Master title style</a:t>
            </a:r>
            <a:endParaRPr lang="en-GB" noProof="0"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rtlCol="0" anchor="b">
            <a:normAutofit/>
          </a:bodyPr>
          <a:lstStyle>
            <a:lvl1pPr marL="0" indent="0">
              <a:buNone/>
              <a:defRPr sz="2800" b="1">
                <a:solidFill>
                  <a:schemeClr val="bg1"/>
                </a:solidFill>
              </a:defRPr>
            </a:lvl1pPr>
          </a:lstStyle>
          <a:p>
            <a:pPr rtl="0"/>
            <a:r>
              <a:rPr lang="en-GB" noProof="0"/>
              <a:t>Click to edit Master subtitle style</a:t>
            </a:r>
            <a:endParaRPr lang="en-GB" noProof="0"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rtlCol="0"/>
          <a:lstStyle>
            <a:lvl1pPr marL="0" indent="0" algn="ctr">
              <a:buNone/>
              <a:defRPr/>
            </a:lvl1pPr>
          </a:lstStyle>
          <a:p>
            <a:pPr rtl="0"/>
            <a:r>
              <a:rPr lang="en-GB" noProof="0"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rtlCol="0">
            <a:normAutofit/>
          </a:bodyPr>
          <a:lstStyle>
            <a:lvl1pPr>
              <a:defRPr sz="2000"/>
            </a:lvl1pPr>
          </a:lstStyle>
          <a:p>
            <a:pPr lvl="0" rtl="0"/>
            <a:r>
              <a:rPr lang="en-GB" noProof="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rtlCol="0">
            <a:normAutofit/>
          </a:bodyPr>
          <a:lstStyle>
            <a:lvl1pPr>
              <a:defRPr sz="2000"/>
            </a:lvl1pPr>
          </a:lstStyle>
          <a:p>
            <a:pPr lvl="0" rtl="0"/>
            <a:r>
              <a:rPr lang="en-GB" noProof="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rtlCol="0" anchor="ctr"/>
          <a:lstStyle>
            <a:lvl1pPr algn="r">
              <a:lnSpc>
                <a:spcPct val="100000"/>
              </a:lnSpc>
              <a:defRPr spc="-20" baseline="0">
                <a:solidFill>
                  <a:schemeClr val="bg1"/>
                </a:solidFill>
              </a:defRPr>
            </a:lvl1pPr>
          </a:lstStyle>
          <a:p>
            <a:pPr rtl="0"/>
            <a:r>
              <a:rPr lang="en-GB" noProof="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rtlCol="0">
            <a:normAutofit/>
          </a:bodyPr>
          <a:lstStyle>
            <a:lvl1pPr>
              <a:defRPr sz="2000"/>
            </a:lvl1pPr>
          </a:lstStyle>
          <a:p>
            <a:pPr lvl="0" rtl="0"/>
            <a:r>
              <a:rPr lang="en-GB" noProof="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rtlCol="0">
            <a:normAutofit/>
          </a:bodyPr>
          <a:lstStyle>
            <a:lvl1pPr>
              <a:defRPr sz="2000"/>
            </a:lvl1pPr>
          </a:lstStyle>
          <a:p>
            <a:pPr lvl="0" rtl="0"/>
            <a:r>
              <a:rPr lang="en-GB" noProof="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rtlCol="0"/>
          <a:lstStyle>
            <a:lvl1pPr marL="0" indent="0">
              <a:buNone/>
              <a:defRPr sz="2400" b="1">
                <a:solidFill>
                  <a:schemeClr val="accent2"/>
                </a:solidFill>
              </a:defRPr>
            </a:lvl1pPr>
          </a:lstStyle>
          <a:p>
            <a:pPr lvl="0" rtl="0"/>
            <a:r>
              <a:rPr lang="en-GB" noProof="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rtlCol="0">
            <a:normAutofit/>
          </a:bodyPr>
          <a:lstStyle>
            <a:lvl1pPr>
              <a:defRPr sz="2000"/>
            </a:lvl1pPr>
          </a:lstStyle>
          <a:p>
            <a:pPr lvl="0" rtl="0"/>
            <a:r>
              <a:rPr lang="en-GB" noProof="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50" b="0" i="0" u="none" strike="noStrike" kern="1200" cap="none" spc="0" normalizeH="0" noProof="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rtlCol="0" anchor="ctr">
            <a:normAutofit/>
          </a:bodyPr>
          <a:lstStyle>
            <a:lvl1pPr>
              <a:defRPr>
                <a:solidFill>
                  <a:schemeClr val="bg1"/>
                </a:solidFill>
              </a:defRPr>
            </a:lvl1pPr>
          </a:lstStyle>
          <a:p>
            <a:pPr rtl="0"/>
            <a:r>
              <a:rPr lang="en-GB" sz="5400" noProof="0"/>
              <a:t>Click to edit Master title style</a:t>
            </a:r>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rtlCol="0" anchor="t">
            <a:normAutofit/>
          </a:bodyPr>
          <a:lstStyle>
            <a:lvl1pPr marL="0" indent="0">
              <a:lnSpc>
                <a:spcPct val="100000"/>
              </a:lnSpc>
              <a:spcBef>
                <a:spcPts val="0"/>
              </a:spcBef>
              <a:buNone/>
              <a:defRPr sz="2800" b="1">
                <a:solidFill>
                  <a:schemeClr val="accent1"/>
                </a:solidFill>
              </a:defRPr>
            </a:lvl1pPr>
          </a:lstStyle>
          <a:p>
            <a:pPr rtl="0"/>
            <a:r>
              <a:rPr lang="en-GB" noProof="0">
                <a:solidFill>
                  <a:schemeClr val="accent1"/>
                </a:solidFill>
              </a:rPr>
              <a:t>Click to edit Master subtitle style</a:t>
            </a: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rtlCol="0"/>
          <a:lstStyle>
            <a:lvl1pPr marL="0" indent="0" algn="ctr">
              <a:buNone/>
              <a:defRPr/>
            </a:lvl1pPr>
          </a:lstStyle>
          <a:p>
            <a:pPr rtl="0"/>
            <a:r>
              <a:rPr lang="en-GB" noProof="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r>
              <a:rPr lang="en-GB" noProof="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rtlCol="0"/>
          <a:lstStyle>
            <a:lvl1pPr marL="0" indent="0" algn="ctr">
              <a:buNone/>
              <a:defRPr/>
            </a:lvl1pPr>
          </a:lstStyle>
          <a:p>
            <a:pPr rtl="0"/>
            <a:r>
              <a:rPr lang="en-GB" noProof="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r>
              <a:rPr lang="en-GB" noProof="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244D815C-8BF3-4ECF-A945-A2A7C2983AF9}" type="slidenum">
              <a:rPr lang="en-GB" noProof="0" smtClean="0"/>
              <a:pPr/>
              <a:t>‹#›</a:t>
            </a:fld>
            <a:endParaRPr lang="en-GB" noProof="0"/>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rtlCol="0" anchor="b"/>
          <a:lstStyle>
            <a:lvl1pPr>
              <a:defRPr spc="-20" baseline="0">
                <a:solidFill>
                  <a:schemeClr val="bg1"/>
                </a:solidFill>
              </a:defRPr>
            </a:lvl1pPr>
          </a:lstStyle>
          <a:p>
            <a:pPr rtl="0"/>
            <a:r>
              <a:rPr lang="en-GB" noProof="0">
                <a:solidFill>
                  <a:srgbClr val="FFFFFF"/>
                </a:solidFill>
              </a:rPr>
              <a:t>Click to edit Master title style</a:t>
            </a:r>
            <a:endParaRPr lang="en-GB" noProof="0"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rtlCol="0"/>
          <a:lstStyle>
            <a:lvl1pPr>
              <a:defRPr>
                <a:solidFill>
                  <a:schemeClr val="bg1"/>
                </a:solidFill>
              </a:defRPr>
            </a:lvl1pPr>
          </a:lstStyle>
          <a:p>
            <a:pPr rtl="0"/>
            <a:r>
              <a:rPr lang="en-GB" noProof="0"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rtlCol="0"/>
          <a:lstStyle>
            <a:lvl1pPr marL="0" indent="0" algn="ctr">
              <a:buNone/>
              <a:defRPr/>
            </a:lvl1pPr>
          </a:lstStyle>
          <a:p>
            <a:pPr rtl="0"/>
            <a:r>
              <a:rPr lang="en-GB" noProof="0"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rtlCol="0"/>
          <a:lstStyle>
            <a:lvl1pPr marL="0" indent="0" algn="ctr">
              <a:buNone/>
              <a:defRPr/>
            </a:lvl1pPr>
          </a:lstStyle>
          <a:p>
            <a:pPr rtl="0"/>
            <a:r>
              <a:rPr lang="en-GB" noProof="0"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rtlCol="0">
            <a:normAutofit/>
          </a:bodyPr>
          <a:lstStyle>
            <a:lvl1pPr marL="342900" indent="-342900">
              <a:buFont typeface="Arial" panose="020B0604020202020204" pitchFamily="34" charset="0"/>
              <a:buChar char="•"/>
              <a:defRPr sz="2000"/>
            </a:lvl1pPr>
          </a:lstStyle>
          <a:p>
            <a:pPr lvl="0" rtl="0"/>
            <a:r>
              <a:rPr lang="en-GB" noProof="0"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rtlCol="0"/>
          <a:lstStyle>
            <a:lvl1pPr>
              <a:defRPr spc="-20" baseline="0">
                <a:solidFill>
                  <a:schemeClr val="bg1"/>
                </a:solidFill>
              </a:defRPr>
            </a:lvl1pPr>
          </a:lstStyle>
          <a:p>
            <a:pPr rtl="0"/>
            <a:r>
              <a:rPr lang="en-GB" noProof="0">
                <a:solidFill>
                  <a:srgbClr val="FFFFFF"/>
                </a:solidFill>
              </a:rPr>
              <a:t>Click to edit Master title style</a:t>
            </a: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rtlCol="0"/>
          <a:lstStyle>
            <a:lvl1pPr marL="0" indent="0" algn="ctr">
              <a:buNone/>
              <a:defRPr/>
            </a:lvl1pPr>
          </a:lstStyle>
          <a:p>
            <a:pPr rtl="0"/>
            <a:r>
              <a:rPr lang="en-GB" noProof="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r>
              <a:rPr lang="en-GB" noProof="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rtlCol="0">
            <a:normAutofit/>
          </a:bodyPr>
          <a:lstStyle>
            <a:lvl1pPr marL="0" indent="0">
              <a:buNone/>
              <a:defRPr/>
            </a:lvl1pPr>
          </a:lstStyle>
          <a:p>
            <a:pPr lvl="0" rtl="0"/>
            <a:r>
              <a:rPr lang="en-GB" noProof="0"/>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rtlCol="0">
            <a:normAutofit/>
          </a:bodyPr>
          <a:lstStyle>
            <a:lvl1pPr>
              <a:defRPr spc="-20" baseline="0">
                <a:solidFill>
                  <a:schemeClr val="bg1"/>
                </a:solidFill>
              </a:defRPr>
            </a:lvl1pPr>
          </a:lstStyle>
          <a:p>
            <a:pPr rtl="0"/>
            <a:r>
              <a:rPr lang="en-GB" sz="6000" noProof="0"/>
              <a:t>Click to edit Master title style</a:t>
            </a:r>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rtlCol="0">
            <a:normAutofit/>
          </a:bodyPr>
          <a:lstStyle>
            <a:lvl1pPr marL="0" indent="0">
              <a:buNone/>
              <a:defRPr sz="2400">
                <a:solidFill>
                  <a:schemeClr val="bg1"/>
                </a:solidFill>
              </a:defRPr>
            </a:lvl1pPr>
          </a:lstStyle>
          <a:p>
            <a:pPr rtl="0"/>
            <a:r>
              <a:rPr lang="en-GB" noProof="0"/>
              <a:t>Click to edit Master subtitle style</a:t>
            </a:r>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rtlCol="0"/>
          <a:lstStyle>
            <a:lvl1pPr marL="0" indent="0" algn="l">
              <a:buNone/>
              <a:defRPr/>
            </a:lvl1pPr>
          </a:lstStyle>
          <a:p>
            <a:pPr rtl="0"/>
            <a:r>
              <a:rPr lang="en-GB" noProof="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rtlCol="0"/>
          <a:lstStyle>
            <a:lvl1pPr marL="0" indent="0" algn="ctr">
              <a:buNone/>
              <a:defRPr/>
            </a:lvl1pPr>
          </a:lstStyle>
          <a:p>
            <a:pPr rtl="0"/>
            <a:r>
              <a:rPr lang="en-GB" noProof="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rtlCol="0"/>
          <a:lstStyle>
            <a:lvl1pPr marL="0" indent="0">
              <a:buNone/>
              <a:defRPr/>
            </a:lvl1pPr>
          </a:lstStyle>
          <a:p>
            <a:pPr rtl="0"/>
            <a:r>
              <a:rPr lang="en-GB" noProof="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2722F022-211C-4882-844C-086FEA6806AA}" type="slidenum">
              <a:rPr lang="en-GB" noProof="0" smtClean="0">
                <a:effectLst>
                  <a:outerShdw blurRad="38100" dist="38100" dir="2700000" algn="tl">
                    <a:srgbClr val="000000">
                      <a:alpha val="43137"/>
                    </a:srgbClr>
                  </a:outerShdw>
                </a:effectLst>
              </a:rPr>
              <a:pPr>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rtlCol="0"/>
          <a:lstStyle>
            <a:lvl1pPr>
              <a:defRPr/>
            </a:lvl1pPr>
          </a:lstStyle>
          <a:p>
            <a:pPr lvl="0" rtl="0"/>
            <a:r>
              <a:rPr lang="en-GB" noProof="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rtlCol="0"/>
          <a:lstStyle>
            <a:lvl1pPr>
              <a:lnSpc>
                <a:spcPct val="100000"/>
              </a:lnSpc>
              <a:defRPr spc="-20" baseline="0">
                <a:solidFill>
                  <a:schemeClr val="bg1"/>
                </a:solidFill>
              </a:defRPr>
            </a:lvl1pPr>
          </a:lstStyle>
          <a:p>
            <a:pPr rtl="0"/>
            <a:r>
              <a:rPr lang="en-GB" noProof="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rtlCol="0"/>
          <a:lstStyle>
            <a:lvl1pPr>
              <a:defRPr>
                <a:solidFill>
                  <a:schemeClr val="bg1"/>
                </a:solidFill>
              </a:defRPr>
            </a:lvl1pPr>
          </a:lstStyle>
          <a:p>
            <a:pPr rtl="0">
              <a:defRPr/>
            </a:pPr>
            <a:r>
              <a:rPr lang="en-GB" noProof="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rtlCol="0"/>
          <a:lstStyle>
            <a:lvl1pPr>
              <a:defRPr/>
            </a:lvl1pPr>
          </a:lstStyle>
          <a:p>
            <a:pPr lvl="0" rtl="0"/>
            <a:r>
              <a:rPr lang="en-GB" noProof="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rtlCol="0"/>
          <a:lstStyle>
            <a:lvl1pPr marL="0" indent="0" algn="ctr">
              <a:buNone/>
              <a:defRPr/>
            </a:lvl1pPr>
          </a:lstStyle>
          <a:p>
            <a:pPr rtl="0"/>
            <a:r>
              <a:rPr lang="en-GB" noProof="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rtlCol="0">
            <a:normAutofit/>
          </a:bodyPr>
          <a:lstStyle>
            <a:lvl1pPr algn="r">
              <a:defRPr sz="6000">
                <a:solidFill>
                  <a:schemeClr val="bg1"/>
                </a:solidFill>
              </a:defRPr>
            </a:lvl1pPr>
          </a:lstStyle>
          <a:p>
            <a:pPr algn="r" rtl="0"/>
            <a:r>
              <a:rPr lang="en-GB" noProof="0">
                <a:solidFill>
                  <a:srgbClr val="FFFFFF"/>
                </a:solidFill>
                <a:effectLst>
                  <a:outerShdw blurRad="38100" dist="38100" dir="2700000" algn="tl">
                    <a:srgbClr val="000000">
                      <a:alpha val="43137"/>
                    </a:srgbClr>
                  </a:outerShdw>
                </a:effectLst>
              </a:rPr>
              <a:t>Click to edit Master title style</a:t>
            </a: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rtlCol="0" anchor="t">
            <a:normAutofit/>
          </a:bodyPr>
          <a:lstStyle>
            <a:lvl1pPr marL="0" indent="0" algn="r">
              <a:buNone/>
              <a:defRPr sz="2800" b="1" baseline="0">
                <a:solidFill>
                  <a:schemeClr val="bg1"/>
                </a:solidFill>
              </a:defRPr>
            </a:lvl1pPr>
          </a:lstStyle>
          <a:p>
            <a:pPr algn="r" rtl="0"/>
            <a:r>
              <a:rPr lang="en-GB" noProof="0">
                <a:solidFill>
                  <a:srgbClr val="FFFFFF"/>
                </a:solidFill>
                <a:effectLst>
                  <a:outerShdw blurRad="38100" dist="38100" dir="2700000" algn="tl">
                    <a:srgbClr val="000000">
                      <a:alpha val="43137"/>
                    </a:srgbClr>
                  </a:outerShdw>
                </a:effectLst>
              </a:rPr>
              <a:t>Click to edit Master subtitle style</a:t>
            </a: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rtlCol="0"/>
          <a:lstStyle>
            <a:lvl1pPr>
              <a:defRPr>
                <a:solidFill>
                  <a:schemeClr val="bg1"/>
                </a:solidFill>
              </a:defRPr>
            </a:lvl1pPr>
          </a:lstStyle>
          <a:p>
            <a:pPr rtl="0">
              <a:defRPr/>
            </a:pPr>
            <a:r>
              <a:rPr lang="en-GB" noProof="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rtlCol="0"/>
          <a:lstStyle>
            <a:lvl1pPr>
              <a:defRPr>
                <a:solidFill>
                  <a:schemeClr val="bg1"/>
                </a:solidFill>
              </a:defRPr>
            </a:lvl1pPr>
          </a:lstStyle>
          <a:p>
            <a:pPr rtl="0">
              <a:defRPr/>
            </a:pPr>
            <a:fld id="{CD6D940D-6D44-4DF9-9322-B4B11F7EDCD0}" type="slidenum">
              <a:rPr lang="en-GB" noProof="0" smtClean="0">
                <a:effectLst>
                  <a:outerShdw blurRad="38100" dist="38100" dir="2700000" algn="tl">
                    <a:srgbClr val="000000">
                      <a:alpha val="43137"/>
                    </a:srgbClr>
                  </a:outerShdw>
                </a:effectLst>
              </a:rPr>
              <a:pPr>
                <a:defRPr/>
              </a:pPr>
              <a:t>‹#›</a:t>
            </a:fld>
            <a:endParaRPr lang="en-GB" noProof="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rtlCol="0" anchor="ctr"/>
          <a:lstStyle>
            <a:lvl1pPr>
              <a:lnSpc>
                <a:spcPct val="100000"/>
              </a:lnSpc>
              <a:defRPr spc="-20" baseline="0">
                <a:solidFill>
                  <a:schemeClr val="bg1"/>
                </a:solidFill>
              </a:defRPr>
            </a:lvl1pPr>
          </a:lstStyle>
          <a:p>
            <a:pPr rtl="0"/>
            <a:r>
              <a:rPr lang="en-GB" noProof="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rtlCol="0"/>
          <a:lstStyle>
            <a:lvl1pPr>
              <a:defRPr/>
            </a:lvl1pPr>
          </a:lstStyle>
          <a:p>
            <a:pPr lvl="0" rtl="0"/>
            <a:r>
              <a:rPr lang="en-GB" noProof="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rtlCol="0"/>
          <a:lstStyle>
            <a:lvl1pPr>
              <a:defRPr/>
            </a:lvl1pPr>
          </a:lstStyle>
          <a:p>
            <a:pPr rtl="0"/>
            <a:r>
              <a:rPr lang="en-GB" noProof="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rtlCol="0"/>
          <a:lstStyle>
            <a:lvl1pPr>
              <a:defRPr/>
            </a:lvl1pPr>
          </a:lstStyle>
          <a:p>
            <a:pPr rtl="0">
              <a:defRPr/>
            </a:pPr>
            <a:r>
              <a:rPr lang="en-GB" noProof="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GB"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pPr rtl="0"/>
            <a:r>
              <a:rPr lang="en-GB" noProof="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pPr rtl="0"/>
            <a:r>
              <a:rPr lang="en-GB" sz="1050" noProof="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pPr rtl="0"/>
            <a:fld id="{0D4885A8-DDA8-4FCF-AB25-DA8F78EC7557}" type="slidenum">
              <a:rPr lang="en-GB" noProof="0" smtClean="0"/>
              <a:pPr/>
              <a:t>‹#›</a:t>
            </a:fld>
            <a:endParaRPr lang="en-GB" noProof="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859690" y="1773567"/>
            <a:ext cx="6211204" cy="3887390"/>
          </a:xfrm>
        </p:spPr>
        <p:txBody>
          <a:bodyPr rtlCol="0" anchor="t">
            <a:normAutofit fontScale="90000"/>
          </a:bodyPr>
          <a:lstStyle/>
          <a:p>
            <a:pPr rtl="0"/>
            <a:r>
              <a:rPr lang="en-GB" sz="7200" dirty="0"/>
              <a:t>What does your career plan look like?</a:t>
            </a:r>
          </a:p>
        </p:txBody>
      </p:sp>
      <p:sp>
        <p:nvSpPr>
          <p:cNvPr id="8" name="Subtitle 7">
            <a:extLst>
              <a:ext uri="{FF2B5EF4-FFF2-40B4-BE49-F238E27FC236}">
                <a16:creationId xmlns:a16="http://schemas.microsoft.com/office/drawing/2014/main" id="{6BBE0348-1527-4055-BA8A-E2754222743D}"/>
              </a:ext>
            </a:extLst>
          </p:cNvPr>
          <p:cNvSpPr>
            <a:spLocks noGrp="1"/>
          </p:cNvSpPr>
          <p:nvPr>
            <p:ph type="subTitle" idx="1"/>
          </p:nvPr>
        </p:nvSpPr>
        <p:spPr>
          <a:xfrm>
            <a:off x="859690" y="4263397"/>
            <a:ext cx="6437555" cy="1303176"/>
          </a:xfrm>
        </p:spPr>
        <p:txBody>
          <a:bodyPr rtlCol="0" anchor="b">
            <a:normAutofit/>
          </a:bodyPr>
          <a:lstStyle/>
          <a:p>
            <a:pPr rtl="0"/>
            <a:r>
              <a:rPr lang="en-GB" dirty="0"/>
              <a:t>Lesson 5 </a:t>
            </a:r>
          </a:p>
        </p:txBody>
      </p:sp>
      <p:pic>
        <p:nvPicPr>
          <p:cNvPr id="5" name="Picture Placeholder 4" descr="Icon&#10;&#10;Description automatically generated">
            <a:extLst>
              <a:ext uri="{FF2B5EF4-FFF2-40B4-BE49-F238E27FC236}">
                <a16:creationId xmlns:a16="http://schemas.microsoft.com/office/drawing/2014/main" id="{0E39C7B5-8EF7-43D7-BED9-F0EE4E9B83CC}"/>
              </a:ext>
            </a:extLst>
          </p:cNvPr>
          <p:cNvPicPr>
            <a:picLocks noGrp="1" noChangeAspect="1"/>
          </p:cNvPicPr>
          <p:nvPr>
            <p:ph type="pic" sz="quarter" idx="13"/>
          </p:nvPr>
        </p:nvPicPr>
        <p:blipFill rotWithShape="1">
          <a:blip r:embed="rId3"/>
          <a:srcRect l="5386" r="11925"/>
          <a:stretch/>
        </p:blipFill>
        <p:spPr>
          <a:xfrm>
            <a:off x="8113533" y="10"/>
            <a:ext cx="4082983" cy="6857990"/>
          </a:xfrm>
          <a:noFill/>
        </p:spPr>
      </p:pic>
      <p:pic>
        <p:nvPicPr>
          <p:cNvPr id="10" name="Picture 9" descr="Text&#10;&#10;Description automatically generated with medium confidence">
            <a:extLst>
              <a:ext uri="{FF2B5EF4-FFF2-40B4-BE49-F238E27FC236}">
                <a16:creationId xmlns:a16="http://schemas.microsoft.com/office/drawing/2014/main" id="{C95D43C7-9F93-7658-CD9D-75032370F7E9}"/>
              </a:ext>
            </a:extLst>
          </p:cNvPr>
          <p:cNvPicPr>
            <a:picLocks noChangeAspect="1"/>
          </p:cNvPicPr>
          <p:nvPr/>
        </p:nvPicPr>
        <p:blipFill>
          <a:blip r:embed="rId4"/>
          <a:stretch>
            <a:fillRect/>
          </a:stretch>
        </p:blipFill>
        <p:spPr>
          <a:xfrm>
            <a:off x="859690" y="673287"/>
            <a:ext cx="2734761" cy="433377"/>
          </a:xfrm>
          <a:prstGeom prst="rect">
            <a:avLst/>
          </a:prstGeom>
        </p:spPr>
      </p:pic>
    </p:spTree>
    <p:extLst>
      <p:ext uri="{BB962C8B-B14F-4D97-AF65-F5344CB8AC3E}">
        <p14:creationId xmlns:p14="http://schemas.microsoft.com/office/powerpoint/2010/main" val="2720718388"/>
      </p:ext>
    </p:extLst>
  </p:cSld>
  <p:clrMapOvr>
    <a:masterClrMapping/>
  </p:clrMapOvr>
  <mc:AlternateContent xmlns:mc="http://schemas.openxmlformats.org/markup-compatibility/2006" xmlns:p14="http://schemas.microsoft.com/office/powerpoint/2010/main">
    <mc:Choice Requires="p14">
      <p:transition spd="slow" p14:dur="2000" advTm="1324"/>
    </mc:Choice>
    <mc:Fallback xmlns="">
      <p:transition spd="slow" advTm="132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1"/>
            <a:ext cx="3209008" cy="5166659"/>
          </a:xfrm>
        </p:spPr>
        <p:txBody>
          <a:bodyPr rtlCol="0" anchor="b">
            <a:normAutofit/>
          </a:bodyPr>
          <a:lstStyle/>
          <a:p>
            <a:pPr rtl="0"/>
            <a:r>
              <a:rPr lang="en-GB" dirty="0">
                <a:solidFill>
                  <a:srgbClr val="FFFFFF"/>
                </a:solidFill>
              </a:rPr>
              <a:t>What are we going to learn?</a:t>
            </a:r>
            <a:br>
              <a:rPr lang="en-GB" dirty="0">
                <a:solidFill>
                  <a:srgbClr val="FFFFFF"/>
                </a:solidFill>
              </a:rPr>
            </a:br>
            <a:br>
              <a:rPr lang="en-GB" dirty="0">
                <a:solidFill>
                  <a:srgbClr val="FFFFFF"/>
                </a:solidFill>
              </a:rPr>
            </a:br>
            <a:endParaRPr lang="en-GB" dirty="0">
              <a:solidFill>
                <a:srgbClr val="FFFFFF"/>
              </a:solidFill>
            </a:endParaRPr>
          </a:p>
        </p:txBody>
      </p:sp>
      <p:pic>
        <p:nvPicPr>
          <p:cNvPr id="23" name="Picture Placeholder 22" descr="A picture containing person&#10;&#10;Description automatically generated">
            <a:extLst>
              <a:ext uri="{FF2B5EF4-FFF2-40B4-BE49-F238E27FC236}">
                <a16:creationId xmlns:a16="http://schemas.microsoft.com/office/drawing/2014/main" id="{AE7349CF-B748-F4A9-7EEC-4FA5B0B5DC4F}"/>
              </a:ext>
            </a:extLst>
          </p:cNvPr>
          <p:cNvPicPr>
            <a:picLocks noGrp="1" noChangeAspect="1"/>
          </p:cNvPicPr>
          <p:nvPr>
            <p:ph type="pic" sz="quarter" idx="14"/>
          </p:nvPr>
        </p:nvPicPr>
        <p:blipFill rotWithShape="1">
          <a:blip r:embed="rId4"/>
          <a:srcRect l="3034" r="17610" b="3"/>
          <a:stretch/>
        </p:blipFill>
        <p:spPr>
          <a:xfrm>
            <a:off x="8115299" y="10"/>
            <a:ext cx="4076701" cy="3428990"/>
          </a:xfrm>
          <a:noFill/>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602285" y="3757343"/>
            <a:ext cx="7250409" cy="2784133"/>
          </a:xfrm>
        </p:spPr>
        <p:txBody>
          <a:bodyPr rtlCol="0">
            <a:normAutofit/>
          </a:bodyPr>
          <a:lstStyle/>
          <a:p>
            <a:pPr marL="0" indent="0" rtl="0">
              <a:buNone/>
            </a:pPr>
            <a:r>
              <a:rPr lang="en-GB" dirty="0"/>
              <a:t>By the end of the session you will be able to:</a:t>
            </a:r>
          </a:p>
          <a:p>
            <a:pPr marL="0" indent="0" rtl="0">
              <a:buNone/>
            </a:pPr>
            <a:endParaRPr lang="en-GB" dirty="0"/>
          </a:p>
          <a:p>
            <a:pPr rtl="0">
              <a:lnSpc>
                <a:spcPct val="100000"/>
              </a:lnSpc>
            </a:pPr>
            <a:r>
              <a:rPr lang="en-GB" dirty="0"/>
              <a:t>Identify your favourite roles in health care and health science</a:t>
            </a:r>
          </a:p>
          <a:p>
            <a:pPr rtl="0">
              <a:lnSpc>
                <a:spcPct val="100000"/>
              </a:lnSpc>
            </a:pPr>
            <a:r>
              <a:rPr lang="en-GB" dirty="0"/>
              <a:t>Plan your career journey by setting yourself short term and </a:t>
            </a:r>
            <a:r>
              <a:rPr lang="en-GB"/>
              <a:t>long term goals.</a:t>
            </a:r>
            <a:endParaRPr lang="en-GB" dirty="0"/>
          </a:p>
        </p:txBody>
      </p:sp>
      <p:pic>
        <p:nvPicPr>
          <p:cNvPr id="5" name="Picture Placeholder 4" descr="A picture containing indoor, scene, room, hospital room&#10;&#10;Description automatically generated">
            <a:extLst>
              <a:ext uri="{FF2B5EF4-FFF2-40B4-BE49-F238E27FC236}">
                <a16:creationId xmlns:a16="http://schemas.microsoft.com/office/drawing/2014/main" id="{26DE8E85-C6CE-7CB2-6622-65091687226D}"/>
              </a:ext>
            </a:extLst>
          </p:cNvPr>
          <p:cNvPicPr>
            <a:picLocks noGrp="1" noChangeAspect="1"/>
          </p:cNvPicPr>
          <p:nvPr>
            <p:ph type="pic" sz="quarter" idx="13"/>
          </p:nvPr>
        </p:nvPicPr>
        <p:blipFill>
          <a:blip r:embed="rId5"/>
          <a:srcRect l="10689" r="10689"/>
          <a:stretch>
            <a:fillRect/>
          </a:stretch>
        </p:blipFill>
        <p:spPr/>
      </p:pic>
      <p:pic>
        <p:nvPicPr>
          <p:cNvPr id="2" name="Picture 1" descr="A picture containing text&#10;&#10;Description automatically generated">
            <a:extLst>
              <a:ext uri="{FF2B5EF4-FFF2-40B4-BE49-F238E27FC236}">
                <a16:creationId xmlns:a16="http://schemas.microsoft.com/office/drawing/2014/main" id="{09DF4519-F33A-2E9F-98A5-EB2312BB3A7C}"/>
              </a:ext>
            </a:extLst>
          </p:cNvPr>
          <p:cNvPicPr>
            <a:picLocks noChangeAspect="1"/>
          </p:cNvPicPr>
          <p:nvPr/>
        </p:nvPicPr>
        <p:blipFill>
          <a:blip r:embed="rId6"/>
          <a:stretch>
            <a:fillRect/>
          </a:stretch>
        </p:blipFill>
        <p:spPr>
          <a:xfrm>
            <a:off x="10068497" y="6322497"/>
            <a:ext cx="1477391" cy="234122"/>
          </a:xfrm>
          <a:prstGeom prst="rect">
            <a:avLst/>
          </a:prstGeom>
        </p:spPr>
      </p:pic>
    </p:spTree>
    <p:custDataLst>
      <p:tags r:id="rId1"/>
    </p:custDataLst>
    <p:extLst>
      <p:ext uri="{BB962C8B-B14F-4D97-AF65-F5344CB8AC3E}">
        <p14:creationId xmlns:p14="http://schemas.microsoft.com/office/powerpoint/2010/main" val="2106347884"/>
      </p:ext>
    </p:extLst>
  </p:cSld>
  <p:clrMapOvr>
    <a:masterClrMapping/>
  </p:clrMapOvr>
  <mc:AlternateContent xmlns:mc="http://schemas.openxmlformats.org/markup-compatibility/2006" xmlns:p14="http://schemas.microsoft.com/office/powerpoint/2010/main">
    <mc:Choice Requires="p14">
      <p:transition spd="slow" p14:dur="2000" advTm="2889"/>
    </mc:Choice>
    <mc:Fallback xmlns="">
      <p:transition spd="slow" advTm="28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983811B-907E-BA56-4F65-6863B67C79DD}"/>
              </a:ext>
            </a:extLst>
          </p:cNvPr>
          <p:cNvSpPr>
            <a:spLocks noGrp="1"/>
          </p:cNvSpPr>
          <p:nvPr>
            <p:ph type="title"/>
          </p:nvPr>
        </p:nvSpPr>
        <p:spPr>
          <a:xfrm>
            <a:off x="567401" y="111336"/>
            <a:ext cx="9523655" cy="1501327"/>
          </a:xfrm>
        </p:spPr>
        <p:txBody>
          <a:bodyPr anchor="b">
            <a:normAutofit/>
          </a:bodyPr>
          <a:lstStyle/>
          <a:p>
            <a:r>
              <a:rPr lang="en-US" dirty="0">
                <a:solidFill>
                  <a:srgbClr val="FFFFFF"/>
                </a:solidFill>
              </a:rPr>
              <a:t>Review your </a:t>
            </a:r>
            <a:r>
              <a:rPr lang="en-US" dirty="0" err="1">
                <a:solidFill>
                  <a:srgbClr val="FFFFFF"/>
                </a:solidFill>
              </a:rPr>
              <a:t>favourite</a:t>
            </a:r>
            <a:r>
              <a:rPr lang="en-US" dirty="0">
                <a:solidFill>
                  <a:srgbClr val="FFFFFF"/>
                </a:solidFill>
              </a:rPr>
              <a:t> roles?</a:t>
            </a:r>
          </a:p>
        </p:txBody>
      </p:sp>
      <p:pic>
        <p:nvPicPr>
          <p:cNvPr id="4" name="Picture 3" descr="A picture containing text&#10;&#10;Description automatically generated">
            <a:extLst>
              <a:ext uri="{FF2B5EF4-FFF2-40B4-BE49-F238E27FC236}">
                <a16:creationId xmlns:a16="http://schemas.microsoft.com/office/drawing/2014/main" id="{FFDD77F0-A85F-9743-B4A5-8A90A2F664F6}"/>
              </a:ext>
            </a:extLst>
          </p:cNvPr>
          <p:cNvPicPr>
            <a:picLocks noChangeAspect="1"/>
          </p:cNvPicPr>
          <p:nvPr/>
        </p:nvPicPr>
        <p:blipFill rotWithShape="1">
          <a:blip r:embed="rId3"/>
          <a:srcRect l="9966" r="10789"/>
          <a:stretch/>
        </p:blipFill>
        <p:spPr>
          <a:xfrm>
            <a:off x="20" y="2286000"/>
            <a:ext cx="5067280" cy="4572000"/>
          </a:xfrm>
          <a:prstGeom prst="rect">
            <a:avLst/>
          </a:prstGeom>
          <a:noFill/>
        </p:spPr>
      </p:pic>
      <p:sp>
        <p:nvSpPr>
          <p:cNvPr id="15" name="Content Placeholder 2">
            <a:extLst>
              <a:ext uri="{FF2B5EF4-FFF2-40B4-BE49-F238E27FC236}">
                <a16:creationId xmlns:a16="http://schemas.microsoft.com/office/drawing/2014/main" id="{499F5223-8C2D-9EE0-2B6F-E40AFF990BF2}"/>
              </a:ext>
            </a:extLst>
          </p:cNvPr>
          <p:cNvSpPr>
            <a:spLocks noGrp="1"/>
          </p:cNvSpPr>
          <p:nvPr>
            <p:ph idx="1"/>
          </p:nvPr>
        </p:nvSpPr>
        <p:spPr>
          <a:xfrm>
            <a:off x="5511595" y="2601398"/>
            <a:ext cx="6680385" cy="3721099"/>
          </a:xfrm>
        </p:spPr>
        <p:txBody>
          <a:bodyPr>
            <a:normAutofit fontScale="85000" lnSpcReduction="20000"/>
          </a:bodyPr>
          <a:lstStyle/>
          <a:p>
            <a:pPr marL="0" indent="0">
              <a:lnSpc>
                <a:spcPct val="100000"/>
              </a:lnSpc>
              <a:buNone/>
            </a:pPr>
            <a:r>
              <a:rPr lang="en-GB" sz="2800" b="1" dirty="0">
                <a:solidFill>
                  <a:schemeClr val="accent1"/>
                </a:solidFill>
              </a:rPr>
              <a:t>Activity</a:t>
            </a:r>
          </a:p>
          <a:p>
            <a:pPr marL="0" indent="0">
              <a:lnSpc>
                <a:spcPct val="100000"/>
              </a:lnSpc>
              <a:buNone/>
            </a:pPr>
            <a:r>
              <a:rPr lang="en-GB" sz="2000" dirty="0"/>
              <a:t>Using your worksheet capture your answers to the following questions</a:t>
            </a:r>
          </a:p>
          <a:p>
            <a:pPr marL="0" indent="0">
              <a:lnSpc>
                <a:spcPct val="100000"/>
              </a:lnSpc>
              <a:buNone/>
            </a:pPr>
            <a:endParaRPr lang="en-GB" sz="2000" b="1" dirty="0"/>
          </a:p>
          <a:p>
            <a:pPr marL="342900" indent="-342900">
              <a:lnSpc>
                <a:spcPct val="100000"/>
              </a:lnSpc>
              <a:buFont typeface="Arial" panose="020B0604020202020204" pitchFamily="34" charset="0"/>
              <a:buChar char="•"/>
            </a:pPr>
            <a:r>
              <a:rPr lang="en-GB" sz="2000" dirty="0"/>
              <a:t>What are your favourite roles and why?</a:t>
            </a:r>
          </a:p>
          <a:p>
            <a:pPr marL="342900" indent="-342900">
              <a:lnSpc>
                <a:spcPct val="100000"/>
              </a:lnSpc>
              <a:buFont typeface="Arial" panose="020B0604020202020204" pitchFamily="34" charset="0"/>
              <a:buChar char="•"/>
            </a:pPr>
            <a:r>
              <a:rPr lang="en-GB" sz="2000" dirty="0"/>
              <a:t>What do you know about these roles?</a:t>
            </a:r>
          </a:p>
          <a:p>
            <a:pPr marL="342900" indent="-342900">
              <a:lnSpc>
                <a:spcPct val="100000"/>
              </a:lnSpc>
              <a:buFont typeface="Arial" panose="020B0604020202020204" pitchFamily="34" charset="0"/>
              <a:buChar char="•"/>
            </a:pPr>
            <a:r>
              <a:rPr lang="en-GB" sz="2000" dirty="0"/>
              <a:t>What do you need to find out?</a:t>
            </a:r>
          </a:p>
          <a:p>
            <a:pPr marL="342900" indent="-342900">
              <a:lnSpc>
                <a:spcPct val="100000"/>
              </a:lnSpc>
              <a:buFont typeface="Arial" panose="020B0604020202020204" pitchFamily="34" charset="0"/>
              <a:buChar char="•"/>
            </a:pPr>
            <a:r>
              <a:rPr lang="en-GB" sz="2000" dirty="0"/>
              <a:t>Who can help?</a:t>
            </a:r>
          </a:p>
          <a:p>
            <a:pPr marL="342900" indent="-342900">
              <a:lnSpc>
                <a:spcPct val="100000"/>
              </a:lnSpc>
              <a:buFont typeface="Arial" panose="020B0604020202020204" pitchFamily="34" charset="0"/>
              <a:buChar char="•"/>
            </a:pPr>
            <a:r>
              <a:rPr lang="en-GB" sz="2000" dirty="0"/>
              <a:t>Where can you get more information?</a:t>
            </a:r>
          </a:p>
          <a:p>
            <a:pPr>
              <a:lnSpc>
                <a:spcPct val="100000"/>
              </a:lnSpc>
            </a:pPr>
            <a:endParaRPr lang="en-GB" sz="2000" dirty="0"/>
          </a:p>
          <a:p>
            <a:pPr>
              <a:lnSpc>
                <a:spcPct val="100000"/>
              </a:lnSpc>
            </a:pPr>
            <a:r>
              <a:rPr lang="en-GB" sz="2000" b="1" dirty="0"/>
              <a:t>Write down the pathways to achieve your favourite roles?</a:t>
            </a:r>
          </a:p>
          <a:p>
            <a:pPr>
              <a:lnSpc>
                <a:spcPct val="100000"/>
              </a:lnSpc>
            </a:pPr>
            <a:endParaRPr lang="en-US" sz="1500" dirty="0"/>
          </a:p>
        </p:txBody>
      </p:sp>
      <p:pic>
        <p:nvPicPr>
          <p:cNvPr id="5" name="Picture 4" descr="Icon&#10;&#10;Description automatically generated">
            <a:extLst>
              <a:ext uri="{FF2B5EF4-FFF2-40B4-BE49-F238E27FC236}">
                <a16:creationId xmlns:a16="http://schemas.microsoft.com/office/drawing/2014/main" id="{3CD9F01E-EC88-8389-4956-8C5B15675B9B}"/>
              </a:ext>
            </a:extLst>
          </p:cNvPr>
          <p:cNvPicPr>
            <a:picLocks noChangeAspect="1"/>
          </p:cNvPicPr>
          <p:nvPr/>
        </p:nvPicPr>
        <p:blipFill>
          <a:blip r:embed="rId4"/>
          <a:stretch>
            <a:fillRect/>
          </a:stretch>
        </p:blipFill>
        <p:spPr>
          <a:xfrm>
            <a:off x="9648865" y="237715"/>
            <a:ext cx="1781135" cy="1781135"/>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90E6CA94-0B06-AE60-8292-3B9C0411B165}"/>
              </a:ext>
            </a:extLst>
          </p:cNvPr>
          <p:cNvPicPr>
            <a:picLocks noChangeAspect="1"/>
          </p:cNvPicPr>
          <p:nvPr/>
        </p:nvPicPr>
        <p:blipFill>
          <a:blip r:embed="rId5"/>
          <a:stretch>
            <a:fillRect/>
          </a:stretch>
        </p:blipFill>
        <p:spPr>
          <a:xfrm>
            <a:off x="10068497" y="6322497"/>
            <a:ext cx="1477391" cy="234122"/>
          </a:xfrm>
          <a:prstGeom prst="rect">
            <a:avLst/>
          </a:prstGeom>
        </p:spPr>
      </p:pic>
    </p:spTree>
    <p:extLst>
      <p:ext uri="{BB962C8B-B14F-4D97-AF65-F5344CB8AC3E}">
        <p14:creationId xmlns:p14="http://schemas.microsoft.com/office/powerpoint/2010/main" val="2407247064"/>
      </p:ext>
    </p:extLst>
  </p:cSld>
  <p:clrMapOvr>
    <a:masterClrMapping/>
  </p:clrMapOvr>
  <mc:AlternateContent xmlns:mc="http://schemas.openxmlformats.org/markup-compatibility/2006" xmlns:p14="http://schemas.microsoft.com/office/powerpoint/2010/main">
    <mc:Choice Requires="p14">
      <p:transition spd="slow" p14:dur="2000" advTm="1302"/>
    </mc:Choice>
    <mc:Fallback xmlns="">
      <p:transition spd="slow" advTm="130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437D6-64C7-9BD0-1135-FFC3F31B65A2}"/>
              </a:ext>
            </a:extLst>
          </p:cNvPr>
          <p:cNvSpPr>
            <a:spLocks noGrp="1"/>
          </p:cNvSpPr>
          <p:nvPr>
            <p:ph type="title"/>
          </p:nvPr>
        </p:nvSpPr>
        <p:spPr/>
        <p:txBody>
          <a:bodyPr/>
          <a:lstStyle/>
          <a:p>
            <a:r>
              <a:rPr lang="en-US" dirty="0"/>
              <a:t>A career plan…</a:t>
            </a:r>
          </a:p>
        </p:txBody>
      </p:sp>
      <p:pic>
        <p:nvPicPr>
          <p:cNvPr id="9" name="Picture Placeholder 8" descr="A person writing on a piece of paper&#10;&#10;Description automatically generated with medium confidence">
            <a:extLst>
              <a:ext uri="{FF2B5EF4-FFF2-40B4-BE49-F238E27FC236}">
                <a16:creationId xmlns:a16="http://schemas.microsoft.com/office/drawing/2014/main" id="{73C00E83-21B8-5000-B6B5-041303A4A431}"/>
              </a:ext>
            </a:extLst>
          </p:cNvPr>
          <p:cNvPicPr>
            <a:picLocks noGrp="1" noChangeAspect="1"/>
          </p:cNvPicPr>
          <p:nvPr>
            <p:ph type="pic" sz="quarter" idx="13"/>
          </p:nvPr>
        </p:nvPicPr>
        <p:blipFill>
          <a:blip r:embed="rId3"/>
          <a:srcRect l="14197" r="14197"/>
          <a:stretch>
            <a:fillRect/>
          </a:stretch>
        </p:blipFill>
        <p:spPr/>
      </p:pic>
      <p:sp>
        <p:nvSpPr>
          <p:cNvPr id="10" name="Text Placeholder 2">
            <a:extLst>
              <a:ext uri="{FF2B5EF4-FFF2-40B4-BE49-F238E27FC236}">
                <a16:creationId xmlns:a16="http://schemas.microsoft.com/office/drawing/2014/main" id="{E9C44A3F-6B11-381F-8DEE-946DB1F270E6}"/>
              </a:ext>
            </a:extLst>
          </p:cNvPr>
          <p:cNvSpPr txBox="1">
            <a:spLocks/>
          </p:cNvSpPr>
          <p:nvPr/>
        </p:nvSpPr>
        <p:spPr>
          <a:xfrm>
            <a:off x="5610715" y="3019616"/>
            <a:ext cx="2920259" cy="580785"/>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Who can help?</a:t>
            </a:r>
          </a:p>
        </p:txBody>
      </p:sp>
      <p:sp>
        <p:nvSpPr>
          <p:cNvPr id="11" name="Text Placeholder 3">
            <a:extLst>
              <a:ext uri="{FF2B5EF4-FFF2-40B4-BE49-F238E27FC236}">
                <a16:creationId xmlns:a16="http://schemas.microsoft.com/office/drawing/2014/main" id="{7F7F045D-4082-840D-6162-1AA7A2379407}"/>
              </a:ext>
            </a:extLst>
          </p:cNvPr>
          <p:cNvSpPr txBox="1">
            <a:spLocks/>
          </p:cNvSpPr>
          <p:nvPr/>
        </p:nvSpPr>
        <p:spPr>
          <a:xfrm>
            <a:off x="5610608" y="3630323"/>
            <a:ext cx="2920259" cy="3387472"/>
          </a:xfrm>
          <a:prstGeom prst="rect">
            <a:avLst/>
          </a:prstGeom>
        </p:spPr>
        <p:txBody>
          <a:bodyP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You can draw up your own plan or you can work with a careers adviser to help you make one. It will help you to work towards your target and stay on track. </a:t>
            </a:r>
          </a:p>
          <a:p>
            <a:endParaRPr lang="en-US" sz="1600" dirty="0"/>
          </a:p>
        </p:txBody>
      </p:sp>
      <p:sp>
        <p:nvSpPr>
          <p:cNvPr id="12" name="Text Placeholder 4">
            <a:extLst>
              <a:ext uri="{FF2B5EF4-FFF2-40B4-BE49-F238E27FC236}">
                <a16:creationId xmlns:a16="http://schemas.microsoft.com/office/drawing/2014/main" id="{01F5F540-24F6-5A75-545E-319ECC26277C}"/>
              </a:ext>
            </a:extLst>
          </p:cNvPr>
          <p:cNvSpPr txBox="1">
            <a:spLocks/>
          </p:cNvSpPr>
          <p:nvPr/>
        </p:nvSpPr>
        <p:spPr>
          <a:xfrm>
            <a:off x="9068048" y="3019616"/>
            <a:ext cx="2613412" cy="580785"/>
          </a:xfrm>
          <a:prstGeom prst="rect">
            <a:avLst/>
          </a:prstGeom>
        </p:spPr>
        <p:txBody>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solidFill>
              </a:rPr>
              <a:t>Why create one?</a:t>
            </a:r>
          </a:p>
        </p:txBody>
      </p:sp>
      <p:sp>
        <p:nvSpPr>
          <p:cNvPr id="13" name="Text Placeholder 5">
            <a:extLst>
              <a:ext uri="{FF2B5EF4-FFF2-40B4-BE49-F238E27FC236}">
                <a16:creationId xmlns:a16="http://schemas.microsoft.com/office/drawing/2014/main" id="{3B1CA918-F753-B66B-7A56-D8B8DFFC2504}"/>
              </a:ext>
            </a:extLst>
          </p:cNvPr>
          <p:cNvSpPr txBox="1">
            <a:spLocks/>
          </p:cNvSpPr>
          <p:nvPr/>
        </p:nvSpPr>
        <p:spPr>
          <a:xfrm>
            <a:off x="9068048" y="3630323"/>
            <a:ext cx="2613412" cy="3387472"/>
          </a:xfrm>
          <a:prstGeom prst="rect">
            <a:avLst/>
          </a:prstGeom>
        </p:spPr>
        <p:txBody>
          <a:bodyPr>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t>Creating a plan can break things down into smaller tasks and make you aware of the skills and knowledge that are required to achieve your goals.  </a:t>
            </a:r>
          </a:p>
          <a:p>
            <a:endParaRPr lang="en-US" sz="1600" dirty="0"/>
          </a:p>
        </p:txBody>
      </p:sp>
      <p:pic>
        <p:nvPicPr>
          <p:cNvPr id="3" name="Picture 2" descr="A picture containing text&#10;&#10;Description automatically generated">
            <a:extLst>
              <a:ext uri="{FF2B5EF4-FFF2-40B4-BE49-F238E27FC236}">
                <a16:creationId xmlns:a16="http://schemas.microsoft.com/office/drawing/2014/main" id="{DEA5AD5D-BD98-3F94-BB63-36234493DC15}"/>
              </a:ext>
            </a:extLst>
          </p:cNvPr>
          <p:cNvPicPr>
            <a:picLocks noChangeAspect="1"/>
          </p:cNvPicPr>
          <p:nvPr/>
        </p:nvPicPr>
        <p:blipFill>
          <a:blip r:embed="rId4"/>
          <a:stretch>
            <a:fillRect/>
          </a:stretch>
        </p:blipFill>
        <p:spPr>
          <a:xfrm>
            <a:off x="10068497" y="6322497"/>
            <a:ext cx="1477391" cy="234122"/>
          </a:xfrm>
          <a:prstGeom prst="rect">
            <a:avLst/>
          </a:prstGeom>
        </p:spPr>
      </p:pic>
    </p:spTree>
    <p:extLst>
      <p:ext uri="{BB962C8B-B14F-4D97-AF65-F5344CB8AC3E}">
        <p14:creationId xmlns:p14="http://schemas.microsoft.com/office/powerpoint/2010/main" val="323178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3DEEA-5CF8-95A3-2FCE-FE1B5A7F248F}"/>
              </a:ext>
            </a:extLst>
          </p:cNvPr>
          <p:cNvSpPr>
            <a:spLocks noGrp="1"/>
          </p:cNvSpPr>
          <p:nvPr>
            <p:ph type="title"/>
          </p:nvPr>
        </p:nvSpPr>
        <p:spPr/>
        <p:txBody>
          <a:bodyPr>
            <a:normAutofit fontScale="90000"/>
          </a:bodyPr>
          <a:lstStyle/>
          <a:p>
            <a:r>
              <a:rPr lang="en-US" dirty="0"/>
              <a:t>Where to start?</a:t>
            </a:r>
          </a:p>
        </p:txBody>
      </p:sp>
      <p:sp>
        <p:nvSpPr>
          <p:cNvPr id="3" name="Text Placeholder 2">
            <a:extLst>
              <a:ext uri="{FF2B5EF4-FFF2-40B4-BE49-F238E27FC236}">
                <a16:creationId xmlns:a16="http://schemas.microsoft.com/office/drawing/2014/main" id="{C716F127-7579-FC5B-331F-12C08E45CA82}"/>
              </a:ext>
            </a:extLst>
          </p:cNvPr>
          <p:cNvSpPr>
            <a:spLocks noGrp="1"/>
          </p:cNvSpPr>
          <p:nvPr>
            <p:ph type="body" sz="quarter" idx="14"/>
          </p:nvPr>
        </p:nvSpPr>
        <p:spPr/>
        <p:txBody>
          <a:bodyPr/>
          <a:lstStyle/>
          <a:p>
            <a:r>
              <a:rPr lang="en-US" dirty="0"/>
              <a:t>Firstly</a:t>
            </a:r>
          </a:p>
        </p:txBody>
      </p:sp>
      <p:sp>
        <p:nvSpPr>
          <p:cNvPr id="4" name="Text Placeholder 3">
            <a:extLst>
              <a:ext uri="{FF2B5EF4-FFF2-40B4-BE49-F238E27FC236}">
                <a16:creationId xmlns:a16="http://schemas.microsoft.com/office/drawing/2014/main" id="{8F34EC63-3A1B-89F9-0F98-A29FCFE5E596}"/>
              </a:ext>
            </a:extLst>
          </p:cNvPr>
          <p:cNvSpPr>
            <a:spLocks noGrp="1"/>
          </p:cNvSpPr>
          <p:nvPr>
            <p:ph type="body" sz="quarter" idx="19"/>
          </p:nvPr>
        </p:nvSpPr>
        <p:spPr/>
        <p:txBody>
          <a:bodyPr/>
          <a:lstStyle/>
          <a:p>
            <a:pPr marL="0" indent="0">
              <a:buNone/>
            </a:pPr>
            <a:r>
              <a:rPr lang="en-GB" dirty="0">
                <a:cs typeface="Calibri"/>
              </a:rPr>
              <a:t>L</a:t>
            </a:r>
            <a:r>
              <a:rPr lang="en-GB" sz="2000" dirty="0">
                <a:cs typeface="Calibri"/>
              </a:rPr>
              <a:t>ook at your current situation. </a:t>
            </a:r>
            <a:endParaRPr lang="en-GB" dirty="0">
              <a:cs typeface="Calibri"/>
            </a:endParaRPr>
          </a:p>
          <a:p>
            <a:pPr marL="0" indent="0">
              <a:buNone/>
            </a:pPr>
            <a:r>
              <a:rPr lang="en-GB" sz="2000" dirty="0">
                <a:cs typeface="Calibri"/>
              </a:rPr>
              <a:t>This will help you identify your skills and goals. Where am I now?</a:t>
            </a:r>
          </a:p>
          <a:p>
            <a:endParaRPr lang="en-US" dirty="0"/>
          </a:p>
        </p:txBody>
      </p:sp>
      <p:sp>
        <p:nvSpPr>
          <p:cNvPr id="5" name="Text Placeholder 4">
            <a:extLst>
              <a:ext uri="{FF2B5EF4-FFF2-40B4-BE49-F238E27FC236}">
                <a16:creationId xmlns:a16="http://schemas.microsoft.com/office/drawing/2014/main" id="{814E8C51-DE5C-9804-C5FD-C15D6249BF24}"/>
              </a:ext>
            </a:extLst>
          </p:cNvPr>
          <p:cNvSpPr>
            <a:spLocks noGrp="1"/>
          </p:cNvSpPr>
          <p:nvPr>
            <p:ph type="body" sz="quarter" idx="18"/>
          </p:nvPr>
        </p:nvSpPr>
        <p:spPr/>
        <p:txBody>
          <a:bodyPr/>
          <a:lstStyle/>
          <a:p>
            <a:r>
              <a:rPr lang="en-US" dirty="0"/>
              <a:t>Secondly</a:t>
            </a:r>
          </a:p>
        </p:txBody>
      </p:sp>
      <p:sp>
        <p:nvSpPr>
          <p:cNvPr id="6" name="Text Placeholder 5">
            <a:extLst>
              <a:ext uri="{FF2B5EF4-FFF2-40B4-BE49-F238E27FC236}">
                <a16:creationId xmlns:a16="http://schemas.microsoft.com/office/drawing/2014/main" id="{C6310F00-32D7-C27F-3CBB-30C5012F0C90}"/>
              </a:ext>
            </a:extLst>
          </p:cNvPr>
          <p:cNvSpPr>
            <a:spLocks noGrp="1"/>
          </p:cNvSpPr>
          <p:nvPr>
            <p:ph type="body" sz="quarter" idx="20"/>
          </p:nvPr>
        </p:nvSpPr>
        <p:spPr/>
        <p:txBody>
          <a:bodyPr/>
          <a:lstStyle/>
          <a:p>
            <a:pPr marL="0" indent="0">
              <a:buNone/>
            </a:pPr>
            <a:r>
              <a:rPr lang="en-GB" dirty="0">
                <a:cs typeface="Calibri"/>
              </a:rPr>
              <a:t>Set a</a:t>
            </a:r>
            <a:r>
              <a:rPr lang="en-GB" sz="2000" dirty="0">
                <a:cs typeface="Calibri"/>
              </a:rPr>
              <a:t> long-term goal </a:t>
            </a:r>
          </a:p>
          <a:p>
            <a:pPr marL="0" indent="0">
              <a:buNone/>
            </a:pPr>
            <a:r>
              <a:rPr lang="en-GB" dirty="0">
                <a:cs typeface="Calibri"/>
              </a:rPr>
              <a:t>M</a:t>
            </a:r>
            <a:r>
              <a:rPr lang="en-GB" sz="2000" dirty="0">
                <a:cs typeface="Calibri"/>
              </a:rPr>
              <a:t>aybe some short-term goals too. </a:t>
            </a:r>
          </a:p>
          <a:p>
            <a:endParaRPr lang="en-US" dirty="0"/>
          </a:p>
        </p:txBody>
      </p:sp>
      <p:sp>
        <p:nvSpPr>
          <p:cNvPr id="7" name="Text Placeholder 6">
            <a:extLst>
              <a:ext uri="{FF2B5EF4-FFF2-40B4-BE49-F238E27FC236}">
                <a16:creationId xmlns:a16="http://schemas.microsoft.com/office/drawing/2014/main" id="{53B59EB0-3DDA-4216-7D58-7F2CDB6EC3CA}"/>
              </a:ext>
            </a:extLst>
          </p:cNvPr>
          <p:cNvSpPr>
            <a:spLocks noGrp="1"/>
          </p:cNvSpPr>
          <p:nvPr>
            <p:ph type="body" sz="quarter" idx="16"/>
          </p:nvPr>
        </p:nvSpPr>
        <p:spPr/>
        <p:txBody>
          <a:bodyPr/>
          <a:lstStyle/>
          <a:p>
            <a:r>
              <a:rPr lang="en-US" dirty="0"/>
              <a:t>Lastly</a:t>
            </a:r>
          </a:p>
        </p:txBody>
      </p:sp>
      <p:sp>
        <p:nvSpPr>
          <p:cNvPr id="8" name="Text Placeholder 7">
            <a:extLst>
              <a:ext uri="{FF2B5EF4-FFF2-40B4-BE49-F238E27FC236}">
                <a16:creationId xmlns:a16="http://schemas.microsoft.com/office/drawing/2014/main" id="{51CCCCF5-CC1A-D631-9FED-87C17719464B}"/>
              </a:ext>
            </a:extLst>
          </p:cNvPr>
          <p:cNvSpPr>
            <a:spLocks noGrp="1"/>
          </p:cNvSpPr>
          <p:nvPr>
            <p:ph type="body" sz="quarter" idx="21"/>
          </p:nvPr>
        </p:nvSpPr>
        <p:spPr/>
        <p:txBody>
          <a:bodyPr/>
          <a:lstStyle/>
          <a:p>
            <a:pPr marL="0" indent="0">
              <a:buNone/>
            </a:pPr>
            <a:r>
              <a:rPr lang="en-US" dirty="0"/>
              <a:t>Think about your end goal and the steps you need to take in order to achieve your goal or goals.</a:t>
            </a:r>
          </a:p>
        </p:txBody>
      </p:sp>
      <p:pic>
        <p:nvPicPr>
          <p:cNvPr id="9" name="Picture 8" descr="A picture containing text&#10;&#10;Description automatically generated">
            <a:extLst>
              <a:ext uri="{FF2B5EF4-FFF2-40B4-BE49-F238E27FC236}">
                <a16:creationId xmlns:a16="http://schemas.microsoft.com/office/drawing/2014/main" id="{D5082EDA-E48B-E448-0D7D-EBAF81A3AEEB}"/>
              </a:ext>
            </a:extLst>
          </p:cNvPr>
          <p:cNvPicPr>
            <a:picLocks noChangeAspect="1"/>
          </p:cNvPicPr>
          <p:nvPr/>
        </p:nvPicPr>
        <p:blipFill>
          <a:blip r:embed="rId3"/>
          <a:stretch>
            <a:fillRect/>
          </a:stretch>
        </p:blipFill>
        <p:spPr>
          <a:xfrm>
            <a:off x="10068497" y="6322497"/>
            <a:ext cx="1477391" cy="234122"/>
          </a:xfrm>
          <a:prstGeom prst="rect">
            <a:avLst/>
          </a:prstGeom>
        </p:spPr>
      </p:pic>
    </p:spTree>
    <p:extLst>
      <p:ext uri="{BB962C8B-B14F-4D97-AF65-F5344CB8AC3E}">
        <p14:creationId xmlns:p14="http://schemas.microsoft.com/office/powerpoint/2010/main" val="1806769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2C10A-DF8D-0B7C-792D-1525D4580DFD}"/>
              </a:ext>
            </a:extLst>
          </p:cNvPr>
          <p:cNvSpPr>
            <a:spLocks noGrp="1"/>
          </p:cNvSpPr>
          <p:nvPr>
            <p:ph type="title"/>
          </p:nvPr>
        </p:nvSpPr>
        <p:spPr/>
        <p:txBody>
          <a:bodyPr/>
          <a:lstStyle/>
          <a:p>
            <a:r>
              <a:rPr lang="en-US" dirty="0"/>
              <a:t>Short term and long term career goals?</a:t>
            </a:r>
          </a:p>
        </p:txBody>
      </p:sp>
      <p:pic>
        <p:nvPicPr>
          <p:cNvPr id="9" name="Picture Placeholder 8" descr="A person sitting on a chair with a computer&#10;&#10;Description automatically generated with low confidence">
            <a:extLst>
              <a:ext uri="{FF2B5EF4-FFF2-40B4-BE49-F238E27FC236}">
                <a16:creationId xmlns:a16="http://schemas.microsoft.com/office/drawing/2014/main" id="{DA9D64FB-92D0-F321-C0A2-FC120702C87D}"/>
              </a:ext>
            </a:extLst>
          </p:cNvPr>
          <p:cNvPicPr>
            <a:picLocks noGrp="1" noChangeAspect="1"/>
          </p:cNvPicPr>
          <p:nvPr>
            <p:ph type="pic" sz="quarter" idx="13"/>
          </p:nvPr>
        </p:nvPicPr>
        <p:blipFill>
          <a:blip r:embed="rId3"/>
          <a:srcRect l="7606" r="7606"/>
          <a:stretch>
            <a:fillRect/>
          </a:stretch>
        </p:blipFill>
        <p:spPr/>
      </p:pic>
      <p:sp>
        <p:nvSpPr>
          <p:cNvPr id="5" name="Content Placeholder 4">
            <a:extLst>
              <a:ext uri="{FF2B5EF4-FFF2-40B4-BE49-F238E27FC236}">
                <a16:creationId xmlns:a16="http://schemas.microsoft.com/office/drawing/2014/main" id="{1A4F4496-223C-08F3-FD8B-3DDA47CA50C6}"/>
              </a:ext>
            </a:extLst>
          </p:cNvPr>
          <p:cNvSpPr>
            <a:spLocks noGrp="1"/>
          </p:cNvSpPr>
          <p:nvPr>
            <p:ph idx="1"/>
          </p:nvPr>
        </p:nvSpPr>
        <p:spPr>
          <a:xfrm>
            <a:off x="5683625" y="2545976"/>
            <a:ext cx="6313304" cy="3637570"/>
          </a:xfrm>
        </p:spPr>
        <p:txBody>
          <a:bodyPr>
            <a:normAutofit/>
          </a:bodyPr>
          <a:lstStyle/>
          <a:p>
            <a:r>
              <a:rPr lang="en-GB" b="1" dirty="0"/>
              <a:t>What are they?</a:t>
            </a:r>
          </a:p>
          <a:p>
            <a:endParaRPr lang="en-GB" dirty="0"/>
          </a:p>
          <a:p>
            <a:r>
              <a:rPr lang="en-GB" dirty="0"/>
              <a:t>Short-term career goal? – </a:t>
            </a:r>
            <a:r>
              <a:rPr lang="en-GB" b="1" dirty="0">
                <a:solidFill>
                  <a:schemeClr val="accent1"/>
                </a:solidFill>
              </a:rPr>
              <a:t>SMART (ER)</a:t>
            </a:r>
          </a:p>
          <a:p>
            <a:r>
              <a:rPr lang="en-US" dirty="0"/>
              <a:t>Long-term career goal? – </a:t>
            </a:r>
            <a:r>
              <a:rPr lang="en-US" b="1" dirty="0">
                <a:solidFill>
                  <a:schemeClr val="accent1"/>
                </a:solidFill>
              </a:rPr>
              <a:t>SMART (ER)</a:t>
            </a:r>
          </a:p>
          <a:p>
            <a:endParaRPr lang="en-GB" dirty="0"/>
          </a:p>
          <a:p>
            <a:r>
              <a:rPr lang="en-US" dirty="0"/>
              <a:t>How will you achieve them?</a:t>
            </a:r>
          </a:p>
        </p:txBody>
      </p:sp>
      <p:pic>
        <p:nvPicPr>
          <p:cNvPr id="3" name="Picture 2" descr="A picture containing text&#10;&#10;Description automatically generated">
            <a:extLst>
              <a:ext uri="{FF2B5EF4-FFF2-40B4-BE49-F238E27FC236}">
                <a16:creationId xmlns:a16="http://schemas.microsoft.com/office/drawing/2014/main" id="{7459DEEC-4D80-225F-32D4-36BB3BBD4A5E}"/>
              </a:ext>
            </a:extLst>
          </p:cNvPr>
          <p:cNvPicPr>
            <a:picLocks noChangeAspect="1"/>
          </p:cNvPicPr>
          <p:nvPr/>
        </p:nvPicPr>
        <p:blipFill>
          <a:blip r:embed="rId4"/>
          <a:stretch>
            <a:fillRect/>
          </a:stretch>
        </p:blipFill>
        <p:spPr>
          <a:xfrm>
            <a:off x="10068497" y="6322497"/>
            <a:ext cx="1477391" cy="234122"/>
          </a:xfrm>
          <a:prstGeom prst="rect">
            <a:avLst/>
          </a:prstGeom>
        </p:spPr>
      </p:pic>
    </p:spTree>
    <p:extLst>
      <p:ext uri="{BB962C8B-B14F-4D97-AF65-F5344CB8AC3E}">
        <p14:creationId xmlns:p14="http://schemas.microsoft.com/office/powerpoint/2010/main" val="1963394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D39E9-2A46-E2C3-3CE4-81553D42FCB2}"/>
              </a:ext>
            </a:extLst>
          </p:cNvPr>
          <p:cNvSpPr>
            <a:spLocks noGrp="1"/>
          </p:cNvSpPr>
          <p:nvPr>
            <p:ph type="title"/>
          </p:nvPr>
        </p:nvSpPr>
        <p:spPr/>
        <p:txBody>
          <a:bodyPr/>
          <a:lstStyle/>
          <a:p>
            <a:r>
              <a:rPr lang="en-US" dirty="0"/>
              <a:t>Review</a:t>
            </a:r>
            <a:br>
              <a:rPr lang="en-US" dirty="0"/>
            </a:br>
            <a:br>
              <a:rPr lang="en-US" dirty="0"/>
            </a:br>
            <a:br>
              <a:rPr lang="en-US" dirty="0"/>
            </a:br>
            <a:br>
              <a:rPr lang="en-US" dirty="0"/>
            </a:br>
            <a:br>
              <a:rPr lang="en-US" dirty="0"/>
            </a:br>
            <a:endParaRPr lang="en-US" dirty="0"/>
          </a:p>
        </p:txBody>
      </p:sp>
      <p:sp>
        <p:nvSpPr>
          <p:cNvPr id="4" name="Content Placeholder 3">
            <a:extLst>
              <a:ext uri="{FF2B5EF4-FFF2-40B4-BE49-F238E27FC236}">
                <a16:creationId xmlns:a16="http://schemas.microsoft.com/office/drawing/2014/main" id="{A930A418-6DD0-2B81-05B5-B4B24A91956F}"/>
              </a:ext>
            </a:extLst>
          </p:cNvPr>
          <p:cNvSpPr>
            <a:spLocks noGrp="1"/>
          </p:cNvSpPr>
          <p:nvPr>
            <p:ph sz="quarter" idx="14"/>
          </p:nvPr>
        </p:nvSpPr>
        <p:spPr/>
        <p:txBody>
          <a:bodyPr/>
          <a:lstStyle/>
          <a:p>
            <a:pPr marL="0" indent="0">
              <a:buNone/>
            </a:pPr>
            <a:r>
              <a:rPr lang="en-US" b="1" dirty="0"/>
              <a:t>How often should you review your career plan?</a:t>
            </a:r>
          </a:p>
          <a:p>
            <a:pPr marL="0" indent="0">
              <a:buNone/>
            </a:pPr>
            <a:endParaRPr lang="en-US" dirty="0"/>
          </a:p>
          <a:p>
            <a:r>
              <a:rPr lang="en-GB" dirty="0">
                <a:cs typeface="Calibri"/>
              </a:rPr>
              <a:t>Career management is an ongoing process and it is important to regularly review your career planning as it gives you direction and helps to make it clear where you see yourself in the future.</a:t>
            </a:r>
          </a:p>
          <a:p>
            <a:endParaRPr lang="en-GB" dirty="0">
              <a:ea typeface="+mn-lt"/>
              <a:cs typeface="+mn-lt"/>
            </a:endParaRPr>
          </a:p>
          <a:p>
            <a:r>
              <a:rPr lang="en-GB" dirty="0">
                <a:cs typeface="Calibri"/>
              </a:rPr>
              <a:t>If anything changes you can adapt!</a:t>
            </a:r>
          </a:p>
          <a:p>
            <a:pPr marL="0" indent="0">
              <a:buNone/>
            </a:pPr>
            <a:endParaRPr lang="en-US" dirty="0"/>
          </a:p>
        </p:txBody>
      </p:sp>
      <p:pic>
        <p:nvPicPr>
          <p:cNvPr id="3" name="Picture 2" descr="A picture containing text&#10;&#10;Description automatically generated">
            <a:extLst>
              <a:ext uri="{FF2B5EF4-FFF2-40B4-BE49-F238E27FC236}">
                <a16:creationId xmlns:a16="http://schemas.microsoft.com/office/drawing/2014/main" id="{856B7670-5CE4-1C34-EB3B-34D64DDC9B54}"/>
              </a:ext>
            </a:extLst>
          </p:cNvPr>
          <p:cNvPicPr>
            <a:picLocks noChangeAspect="1"/>
          </p:cNvPicPr>
          <p:nvPr/>
        </p:nvPicPr>
        <p:blipFill>
          <a:blip r:embed="rId2"/>
          <a:stretch>
            <a:fillRect/>
          </a:stretch>
        </p:blipFill>
        <p:spPr>
          <a:xfrm>
            <a:off x="10068497" y="6322497"/>
            <a:ext cx="1477391" cy="234122"/>
          </a:xfrm>
          <a:prstGeom prst="rect">
            <a:avLst/>
          </a:prstGeom>
        </p:spPr>
      </p:pic>
    </p:spTree>
    <p:extLst>
      <p:ext uri="{BB962C8B-B14F-4D97-AF65-F5344CB8AC3E}">
        <p14:creationId xmlns:p14="http://schemas.microsoft.com/office/powerpoint/2010/main" val="78715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F62B5-05BB-4FC0-4755-8F06F5AC20E2}"/>
              </a:ext>
            </a:extLst>
          </p:cNvPr>
          <p:cNvSpPr>
            <a:spLocks noGrp="1"/>
          </p:cNvSpPr>
          <p:nvPr>
            <p:ph type="title"/>
          </p:nvPr>
        </p:nvSpPr>
        <p:spPr/>
        <p:txBody>
          <a:bodyPr>
            <a:normAutofit fontScale="90000"/>
          </a:bodyPr>
          <a:lstStyle/>
          <a:p>
            <a:r>
              <a:rPr lang="en-US" dirty="0"/>
              <a:t>Activities</a:t>
            </a:r>
          </a:p>
        </p:txBody>
      </p:sp>
      <p:sp>
        <p:nvSpPr>
          <p:cNvPr id="3" name="Text Placeholder 2">
            <a:extLst>
              <a:ext uri="{FF2B5EF4-FFF2-40B4-BE49-F238E27FC236}">
                <a16:creationId xmlns:a16="http://schemas.microsoft.com/office/drawing/2014/main" id="{5A87AEDF-D4B9-AA5D-0255-2741C5BFA5D3}"/>
              </a:ext>
            </a:extLst>
          </p:cNvPr>
          <p:cNvSpPr>
            <a:spLocks noGrp="1"/>
          </p:cNvSpPr>
          <p:nvPr>
            <p:ph type="body" sz="quarter" idx="14"/>
          </p:nvPr>
        </p:nvSpPr>
        <p:spPr/>
        <p:txBody>
          <a:bodyPr/>
          <a:lstStyle/>
          <a:p>
            <a:r>
              <a:rPr lang="en-US" dirty="0"/>
              <a:t>Career Map</a:t>
            </a:r>
          </a:p>
        </p:txBody>
      </p:sp>
      <p:sp>
        <p:nvSpPr>
          <p:cNvPr id="4" name="Text Placeholder 3">
            <a:extLst>
              <a:ext uri="{FF2B5EF4-FFF2-40B4-BE49-F238E27FC236}">
                <a16:creationId xmlns:a16="http://schemas.microsoft.com/office/drawing/2014/main" id="{804C14BB-5838-4A97-FC25-AA1120D446BF}"/>
              </a:ext>
            </a:extLst>
          </p:cNvPr>
          <p:cNvSpPr>
            <a:spLocks noGrp="1"/>
          </p:cNvSpPr>
          <p:nvPr>
            <p:ph type="body" sz="quarter" idx="17"/>
          </p:nvPr>
        </p:nvSpPr>
        <p:spPr/>
        <p:txBody>
          <a:bodyPr/>
          <a:lstStyle/>
          <a:p>
            <a:r>
              <a:rPr lang="en-US" dirty="0"/>
              <a:t>Plot your next steps on the Map Activity Sheet</a:t>
            </a:r>
          </a:p>
        </p:txBody>
      </p:sp>
      <p:sp>
        <p:nvSpPr>
          <p:cNvPr id="5" name="Text Placeholder 4">
            <a:extLst>
              <a:ext uri="{FF2B5EF4-FFF2-40B4-BE49-F238E27FC236}">
                <a16:creationId xmlns:a16="http://schemas.microsoft.com/office/drawing/2014/main" id="{F053032F-177A-3E4C-3DC0-AAEDD4CD3294}"/>
              </a:ext>
            </a:extLst>
          </p:cNvPr>
          <p:cNvSpPr>
            <a:spLocks noGrp="1"/>
          </p:cNvSpPr>
          <p:nvPr>
            <p:ph type="body" sz="quarter" idx="16"/>
          </p:nvPr>
        </p:nvSpPr>
        <p:spPr/>
        <p:txBody>
          <a:bodyPr/>
          <a:lstStyle/>
          <a:p>
            <a:r>
              <a:rPr lang="en-US" dirty="0"/>
              <a:t>Reflective Diary</a:t>
            </a:r>
          </a:p>
        </p:txBody>
      </p:sp>
      <p:sp>
        <p:nvSpPr>
          <p:cNvPr id="6" name="Text Placeholder 5">
            <a:extLst>
              <a:ext uri="{FF2B5EF4-FFF2-40B4-BE49-F238E27FC236}">
                <a16:creationId xmlns:a16="http://schemas.microsoft.com/office/drawing/2014/main" id="{76A2893B-D077-A325-B83F-1D3E2E0B44C0}"/>
              </a:ext>
            </a:extLst>
          </p:cNvPr>
          <p:cNvSpPr>
            <a:spLocks noGrp="1"/>
          </p:cNvSpPr>
          <p:nvPr>
            <p:ph type="body" sz="quarter" idx="18"/>
          </p:nvPr>
        </p:nvSpPr>
        <p:spPr/>
        <p:txBody>
          <a:bodyPr/>
          <a:lstStyle/>
          <a:p>
            <a:r>
              <a:rPr lang="en-GB" dirty="0">
                <a:cs typeface="Calibri"/>
              </a:rPr>
              <a:t>Complete </a:t>
            </a:r>
            <a:r>
              <a:rPr lang="en-GB" dirty="0">
                <a:ea typeface="+mn-lt"/>
                <a:cs typeface="+mn-lt"/>
              </a:rPr>
              <a:t>reflective diary/mapped activity sheet. </a:t>
            </a:r>
          </a:p>
          <a:p>
            <a:r>
              <a:rPr lang="en-GB" dirty="0">
                <a:ea typeface="+mn-lt"/>
                <a:cs typeface="+mn-lt"/>
              </a:rPr>
              <a:t>What have you learned, map against areas you have researched yourself?</a:t>
            </a:r>
          </a:p>
          <a:p>
            <a:r>
              <a:rPr lang="en-GB" dirty="0">
                <a:ea typeface="+mn-lt"/>
                <a:cs typeface="+mn-lt"/>
              </a:rPr>
              <a:t> Which roles interest you most? </a:t>
            </a:r>
            <a:endParaRPr lang="en-GB" dirty="0">
              <a:cs typeface="Calibri"/>
            </a:endParaRPr>
          </a:p>
          <a:p>
            <a:endParaRPr lang="en-US" dirty="0"/>
          </a:p>
        </p:txBody>
      </p:sp>
      <p:pic>
        <p:nvPicPr>
          <p:cNvPr id="7" name="Picture 6" descr="A picture containing text&#10;&#10;Description automatically generated">
            <a:extLst>
              <a:ext uri="{FF2B5EF4-FFF2-40B4-BE49-F238E27FC236}">
                <a16:creationId xmlns:a16="http://schemas.microsoft.com/office/drawing/2014/main" id="{37916CB3-56B2-CB07-4DAC-09F4EEDCD423}"/>
              </a:ext>
            </a:extLst>
          </p:cNvPr>
          <p:cNvPicPr>
            <a:picLocks noChangeAspect="1"/>
          </p:cNvPicPr>
          <p:nvPr/>
        </p:nvPicPr>
        <p:blipFill>
          <a:blip r:embed="rId3"/>
          <a:stretch>
            <a:fillRect/>
          </a:stretch>
        </p:blipFill>
        <p:spPr>
          <a:xfrm>
            <a:off x="10068497" y="6322497"/>
            <a:ext cx="1477391" cy="234122"/>
          </a:xfrm>
          <a:prstGeom prst="rect">
            <a:avLst/>
          </a:prstGeom>
        </p:spPr>
      </p:pic>
    </p:spTree>
    <p:extLst>
      <p:ext uri="{BB962C8B-B14F-4D97-AF65-F5344CB8AC3E}">
        <p14:creationId xmlns:p14="http://schemas.microsoft.com/office/powerpoint/2010/main" val="5229486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7|0.8"/>
</p:tagLst>
</file>

<file path=ppt/theme/theme1.xml><?xml version="1.0" encoding="utf-8"?>
<a:theme xmlns:a="http://schemas.openxmlformats.org/drawingml/2006/main" name="ColorBlockVTI">
  <a:themeElements>
    <a:clrScheme name="Custom 13">
      <a:dk1>
        <a:srgbClr val="000000"/>
      </a:dk1>
      <a:lt1>
        <a:srgbClr val="FFFFFF"/>
      </a:lt1>
      <a:dk2>
        <a:srgbClr val="002044"/>
      </a:dk2>
      <a:lt2>
        <a:srgbClr val="F5F0F3"/>
      </a:lt2>
      <a:accent1>
        <a:srgbClr val="62BEAC"/>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626_TF89117832_Win32" id="{DB0A3224-88B5-430B-9AD1-D790B94EF5D8}" vid="{070D6B8A-04B9-4AE4-ADE6-362B2ED255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57743ff-1cdd-4853-8a28-9806ae1976a7" xsi:nil="true"/>
    <lcf76f155ced4ddcb4097134ff3c332f xmlns="492899b3-8db9-4f62-9091-203a2e537eb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2935FEA3CD584EBA6FE925907A86FB" ma:contentTypeVersion="11" ma:contentTypeDescription="Create a new document." ma:contentTypeScope="" ma:versionID="0cf35a045033a9b4eb89b1e0fca0cf2c">
  <xsd:schema xmlns:xsd="http://www.w3.org/2001/XMLSchema" xmlns:xs="http://www.w3.org/2001/XMLSchema" xmlns:p="http://schemas.microsoft.com/office/2006/metadata/properties" xmlns:ns2="492899b3-8db9-4f62-9091-203a2e537eb3" xmlns:ns3="157743ff-1cdd-4853-8a28-9806ae1976a7" targetNamespace="http://schemas.microsoft.com/office/2006/metadata/properties" ma:root="true" ma:fieldsID="a3feca6e4469e34c0c183d16c4fde910" ns2:_="" ns3:_="">
    <xsd:import namespace="492899b3-8db9-4f62-9091-203a2e537eb3"/>
    <xsd:import namespace="157743ff-1cdd-4853-8a28-9806ae1976a7"/>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2899b3-8db9-4f62-9091-203a2e537e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baa3e28-8057-41f2-af68-cf7b87bed76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7743ff-1cdd-4853-8a28-9806ae1976a7"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6945c47-3584-48ec-9472-b680391f0213}" ma:internalName="TaxCatchAll" ma:showField="CatchAllData" ma:web="157743ff-1cdd-4853-8a28-9806ae1976a7">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2.xml><?xml version="1.0" encoding="utf-8"?>
<ds:datastoreItem xmlns:ds="http://schemas.openxmlformats.org/officeDocument/2006/customXml" ds:itemID="{08757C30-AE9A-4680-90EB-19D282EC2B7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D2FBC248-4855-4772-85F9-76D5C1B67F36}"/>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ColorBlockVTI</Template>
  <TotalTime>1223</TotalTime>
  <Words>409</Words>
  <Application>Microsoft Macintosh PowerPoint</Application>
  <PresentationFormat>Widescreen</PresentationFormat>
  <Paragraphs>60</Paragraphs>
  <Slides>8</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Avenir Next LT Pro</vt:lpstr>
      <vt:lpstr>Calibri</vt:lpstr>
      <vt:lpstr>ColorBlockVTI</vt:lpstr>
      <vt:lpstr>What does your career plan look like?</vt:lpstr>
      <vt:lpstr>What are we going to learn?  </vt:lpstr>
      <vt:lpstr>Review your favourite roles?</vt:lpstr>
      <vt:lpstr>A career plan…</vt:lpstr>
      <vt:lpstr>Where to start?</vt:lpstr>
      <vt:lpstr>Short term and long term career goals?</vt:lpstr>
      <vt:lpstr>Review     </vt:lpstr>
      <vt:lpstr>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Care and Health Science</dc:title>
  <dc:creator>17</dc:creator>
  <cp:lastModifiedBy>17</cp:lastModifiedBy>
  <cp:revision>34</cp:revision>
  <dcterms:created xsi:type="dcterms:W3CDTF">2023-02-07T19:58:55Z</dcterms:created>
  <dcterms:modified xsi:type="dcterms:W3CDTF">2023-03-14T22:02:39Z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0x010100212935FEA3CD584EBA6FE925907A86FB</vt:lpwstr>
  </property>
</Properties>
</file>